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735" r:id="rId3"/>
    <p:sldId id="746" r:id="rId5"/>
    <p:sldId id="788" r:id="rId6"/>
    <p:sldId id="795" r:id="rId7"/>
    <p:sldId id="797" r:id="rId8"/>
    <p:sldId id="799" r:id="rId9"/>
    <p:sldId id="798" r:id="rId10"/>
    <p:sldId id="800" r:id="rId11"/>
    <p:sldId id="801" r:id="rId12"/>
    <p:sldId id="802" r:id="rId13"/>
    <p:sldId id="803" r:id="rId14"/>
    <p:sldId id="804" r:id="rId15"/>
    <p:sldId id="808" r:id="rId16"/>
    <p:sldId id="809" r:id="rId17"/>
    <p:sldId id="807" r:id="rId18"/>
    <p:sldId id="810" r:id="rId19"/>
  </p:sldIdLst>
  <p:sldSz cx="9144000" cy="6858000" type="screen4x3"/>
  <p:notesSz cx="7099300" cy="10234295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肖杰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8840D"/>
    <a:srgbClr val="D9D9D9"/>
    <a:srgbClr val="036EB8"/>
    <a:srgbClr val="005CA2"/>
    <a:srgbClr val="F7F7F7"/>
    <a:srgbClr val="F9F9F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1236" autoAdjust="0"/>
  </p:normalViewPr>
  <p:slideViewPr>
    <p:cSldViewPr snapToGrid="0" showGuides="1">
      <p:cViewPr varScale="1">
        <p:scale>
          <a:sx n="113" d="100"/>
          <a:sy n="113" d="100"/>
        </p:scale>
        <p:origin x="1422" y="84"/>
      </p:cViewPr>
      <p:guideLst>
        <p:guide orient="horz" pos="550"/>
        <p:guide pos="272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5148" y="108"/>
      </p:cViewPr>
      <p:guideLst>
        <p:guide orient="horz" pos="3223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38745A2-740E-47F5-A7BE-CD678A94DD58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FC6CF1D-C090-41DD-8717-1A97C52A352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603B24D-F972-4280-8B15-FB70A77E903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B795E-9519-444F-839C-1614FCB59F45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9E86-C661-4933-8FD4-C9521BF0C074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950" y="371408"/>
            <a:ext cx="8229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1950" y="371408"/>
            <a:ext cx="7886700" cy="5147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72000" rIns="0" bIns="72000">
            <a:spAutoFit/>
          </a:bodyPr>
          <a:lstStyle>
            <a:lvl1pPr>
              <a:defRPr lang="zh-CN" altLang="en-US" sz="2400" b="0" kern="120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2"/>
          <p:cNvGrpSpPr/>
          <p:nvPr userDrawn="1"/>
        </p:nvGrpSpPr>
        <p:grpSpPr bwMode="auto">
          <a:xfrm rot="10800000">
            <a:off x="0" y="0"/>
            <a:ext cx="9144000" cy="1882775"/>
            <a:chOff x="1" y="2994858"/>
            <a:chExt cx="9144001" cy="3162457"/>
          </a:xfrm>
        </p:grpSpPr>
        <p:sp>
          <p:nvSpPr>
            <p:cNvPr id="4" name="任意多边形 19"/>
            <p:cNvSpPr/>
            <p:nvPr/>
          </p:nvSpPr>
          <p:spPr>
            <a:xfrm>
              <a:off x="1" y="3010857"/>
              <a:ext cx="9144001" cy="2154524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任意多边形 20"/>
            <p:cNvSpPr/>
            <p:nvPr/>
          </p:nvSpPr>
          <p:spPr>
            <a:xfrm>
              <a:off x="1" y="3490825"/>
              <a:ext cx="9144001" cy="2682489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702675" y="6511925"/>
            <a:ext cx="211138" cy="214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72000" tIns="72000" rIns="72000" bIns="72000" anchor="ctr"/>
          <a:lstStyle/>
          <a:p>
            <a:pPr algn="ctr">
              <a:defRPr/>
            </a:pPr>
            <a:fld id="{08E9AB6D-38CD-4967-A9F5-CF371C84724F}" type="slidenum">
              <a:rPr lang="zh-CN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fld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28" name="组合 6"/>
          <p:cNvGrpSpPr/>
          <p:nvPr userDrawn="1"/>
        </p:nvGrpSpPr>
        <p:grpSpPr bwMode="auto">
          <a:xfrm>
            <a:off x="0" y="6126163"/>
            <a:ext cx="9144000" cy="731837"/>
            <a:chOff x="1" y="2947547"/>
            <a:chExt cx="9143999" cy="2827685"/>
          </a:xfrm>
        </p:grpSpPr>
        <p:sp>
          <p:nvSpPr>
            <p:cNvPr id="8" name="任意多边形 14"/>
            <p:cNvSpPr/>
            <p:nvPr/>
          </p:nvSpPr>
          <p:spPr>
            <a:xfrm>
              <a:off x="1" y="2947547"/>
              <a:ext cx="9143999" cy="2300177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任意多边形 17"/>
            <p:cNvSpPr/>
            <p:nvPr/>
          </p:nvSpPr>
          <p:spPr>
            <a:xfrm>
              <a:off x="1" y="3560928"/>
              <a:ext cx="9143999" cy="221430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pic>
        <p:nvPicPr>
          <p:cNvPr id="1029" name="图片 11"/>
          <p:cNvPicPr/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317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-9525"/>
            <a:ext cx="914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任意多边形 14"/>
          <p:cNvSpPr/>
          <p:nvPr/>
        </p:nvSpPr>
        <p:spPr>
          <a:xfrm>
            <a:off x="0" y="2841625"/>
            <a:ext cx="9144000" cy="2052638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0" y="3379788"/>
            <a:ext cx="9144000" cy="3478212"/>
          </a:xfrm>
          <a:custGeom>
            <a:avLst/>
            <a:gdLst>
              <a:gd name="connsiteX0" fmla="*/ 9143999 w 9143999"/>
              <a:gd name="connsiteY0" fmla="*/ 0 h 3478011"/>
              <a:gd name="connsiteX1" fmla="*/ 9143999 w 9143999"/>
              <a:gd name="connsiteY1" fmla="*/ 1393716 h 3478011"/>
              <a:gd name="connsiteX2" fmla="*/ 9143999 w 9143999"/>
              <a:gd name="connsiteY2" fmla="*/ 1513865 h 3478011"/>
              <a:gd name="connsiteX3" fmla="*/ 9143999 w 9143999"/>
              <a:gd name="connsiteY3" fmla="*/ 3478011 h 3478011"/>
              <a:gd name="connsiteX4" fmla="*/ 0 w 9143999"/>
              <a:gd name="connsiteY4" fmla="*/ 3478011 h 3478011"/>
              <a:gd name="connsiteX5" fmla="*/ 0 w 9143999"/>
              <a:gd name="connsiteY5" fmla="*/ 1513865 h 3478011"/>
              <a:gd name="connsiteX6" fmla="*/ 0 w 9143999"/>
              <a:gd name="connsiteY6" fmla="*/ 1393716 h 3478011"/>
              <a:gd name="connsiteX7" fmla="*/ 0 w 9143999"/>
              <a:gd name="connsiteY7" fmla="*/ 846204 h 3478011"/>
              <a:gd name="connsiteX8" fmla="*/ 303379 w 9143999"/>
              <a:gd name="connsiteY8" fmla="*/ 970246 h 3478011"/>
              <a:gd name="connsiteX9" fmla="*/ 8360497 w 9143999"/>
              <a:gd name="connsiteY9" fmla="*/ 342756 h 3478011"/>
              <a:gd name="connsiteX10" fmla="*/ 8941037 w 9143999"/>
              <a:gd name="connsiteY10" fmla="*/ 98098 h 3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9" h="3478011">
                <a:moveTo>
                  <a:pt x="9143999" y="0"/>
                </a:moveTo>
                <a:lnTo>
                  <a:pt x="9143999" y="1393716"/>
                </a:lnTo>
                <a:lnTo>
                  <a:pt x="9143999" y="1513865"/>
                </a:lnTo>
                <a:lnTo>
                  <a:pt x="9143999" y="3478011"/>
                </a:lnTo>
                <a:lnTo>
                  <a:pt x="0" y="3478011"/>
                </a:lnTo>
                <a:lnTo>
                  <a:pt x="0" y="1513865"/>
                </a:lnTo>
                <a:lnTo>
                  <a:pt x="0" y="1393716"/>
                </a:lnTo>
                <a:lnTo>
                  <a:pt x="0" y="846204"/>
                </a:lnTo>
                <a:lnTo>
                  <a:pt x="303379" y="970246"/>
                </a:lnTo>
                <a:cubicBezTo>
                  <a:pt x="2685816" y="1852356"/>
                  <a:pt x="6241504" y="1135756"/>
                  <a:pt x="8360497" y="342756"/>
                </a:cubicBezTo>
                <a:cubicBezTo>
                  <a:pt x="8544757" y="273800"/>
                  <a:pt x="8739002" y="191802"/>
                  <a:pt x="8941037" y="98098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4" name="文本框 1"/>
          <p:cNvSpPr txBox="1">
            <a:spLocks noChangeArrowheads="1"/>
          </p:cNvSpPr>
          <p:nvPr/>
        </p:nvSpPr>
        <p:spPr bwMode="auto">
          <a:xfrm>
            <a:off x="784225" y="5549900"/>
            <a:ext cx="8228013" cy="52197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2025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年太极拳考试选位方法演示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45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67426" y="1819951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Q1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：忘记所选择的位置？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63602" y="1861452"/>
            <a:ext cx="8229600" cy="13725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CN" kern="0" dirty="0"/>
          </a:p>
          <a:p>
            <a:pPr marL="0" indent="0">
              <a:buNone/>
            </a:pPr>
            <a:r>
              <a:rPr lang="zh-CN" altLang="en-US" sz="2800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在位置选择页面中点击“               ”查看</a:t>
            </a:r>
            <a:endParaRPr lang="zh-CN" altLang="en-US" sz="2800" kern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6" y="2471319"/>
            <a:ext cx="1226910" cy="5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54553" y="5922226"/>
            <a:ext cx="5416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输入学号后，点击“获取考试位置”，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方可查看自己选取的考试位置。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808"/>
            <a:ext cx="9144000" cy="28346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3337219" y="5143343"/>
            <a:ext cx="1828800" cy="69668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13224" y="5441535"/>
            <a:ext cx="81457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系统回复考试 日期、组别、位置等信息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考生在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每个单元考试开始</a:t>
            </a:r>
            <a:r>
              <a:rPr lang="zh-CN" altLang="en-US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前二十分钟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前往考试检录处候考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6441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66915" y="1796276"/>
            <a:ext cx="822960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/>
              <a:t>Q2</a:t>
            </a:r>
            <a:r>
              <a:rPr lang="zh-CN" altLang="en-US" b="1" dirty="0"/>
              <a:t>：考试分数如何查询</a:t>
            </a:r>
            <a:endParaRPr lang="zh-CN" altLang="en-US" b="1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181429" y="225769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在位置选择页面点击“              ”</a:t>
            </a:r>
            <a:r>
              <a:rPr lang="en-US" altLang="zh-CN" sz="2800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800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进入考试分数查看页面：</a:t>
            </a:r>
            <a:endParaRPr lang="zh-CN" altLang="en-US" sz="2800" kern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33" y="2271032"/>
            <a:ext cx="1207476" cy="3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4489"/>
            <a:ext cx="9144000" cy="275786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3261633" y="5351535"/>
            <a:ext cx="1828800" cy="69668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8795" y="6086993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如需要变动考位，请点击重选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67426" y="1819951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Q3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：想更换考位怎么办？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" y="2288540"/>
            <a:ext cx="8853170" cy="3798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58" t="127" b="-1"/>
          <a:stretch>
            <a:fillRect/>
          </a:stretch>
        </p:blipFill>
        <p:spPr>
          <a:xfrm>
            <a:off x="376518" y="4881282"/>
            <a:ext cx="3168672" cy="17638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14550"/>
            <a:ext cx="7010400" cy="26289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5190" y="4947397"/>
            <a:ext cx="45320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选择好课程编码，输入学号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出现左边的窗口即可重新选位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7846"/>
            <a:ext cx="9143999" cy="5486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7809" y="2086040"/>
            <a:ext cx="1135529" cy="6764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考场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33536" y="5177403"/>
            <a:ext cx="2610463" cy="115765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注：考生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在每个单元考试开始前二十分钟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前往考试检录处候考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53338" y="2003331"/>
            <a:ext cx="1245721" cy="841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考试</a:t>
            </a:r>
            <a:endParaRPr lang="en-US" altLang="zh-CN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检录处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1670" y="4065833"/>
            <a:ext cx="1233714" cy="348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南操场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890294"/>
            <a:ext cx="857345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000" rIns="7200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考试地点图例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）首义校区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3642" y="2003331"/>
            <a:ext cx="1245721" cy="841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考试</a:t>
            </a:r>
            <a:endParaRPr lang="en-US" altLang="zh-CN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检录处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0870"/>
            <a:ext cx="8925560" cy="4925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40942" y="3758222"/>
            <a:ext cx="1358153" cy="421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考场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33536" y="5177403"/>
            <a:ext cx="2610463" cy="115765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注：考生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在每个单元考试开始前二十分钟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前往南湖体育馆候考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0600" y="4243705"/>
            <a:ext cx="210058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南湖体育馆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147918" y="1617599"/>
            <a:ext cx="8573458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000" rIns="7200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）南湖校区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77052" y="2331090"/>
            <a:ext cx="8369406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000" rIns="720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本学期太极拳考试采用集中考试形式，每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人一组，由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名裁判各自打分，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个分数的平均分为该生最后得分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endParaRPr lang="en-US" altLang="zh-CN" sz="2800" u="sng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南湖校区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的学生选择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25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26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日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的考核组别和位次参加考试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u="sng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首义校区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的学生选择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29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31</a:t>
            </a:r>
            <a:r>
              <a:rPr 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日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的组别和位次参加考试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481263" y="2562225"/>
            <a:ext cx="6662737" cy="1409700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0" y="4570413"/>
            <a:ext cx="4270375" cy="1284287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0" y="3054350"/>
            <a:ext cx="8047038" cy="2235200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8420100" y="2946400"/>
            <a:ext cx="417513" cy="674688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81263" y="3821113"/>
            <a:ext cx="26468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/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具体操作方法</a:t>
            </a:r>
            <a:endParaRPr lang="zh-CN" altLang="en-US" sz="3200" b="1" dirty="0">
              <a:solidFill>
                <a:schemeClr val="bg1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9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460" y="2266950"/>
            <a:ext cx="8573770" cy="4407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000" rIns="72000"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在浏览器地址栏中输入网址：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http://10.175.100.172/pls/liu18/ITO.STUDENTS_ENTRANCE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进入选位前导界面：按要求从下拉菜单中选取课程名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一般选择</a:t>
            </a:r>
            <a:r>
              <a:rPr lang="zh-CN" altLang="en-US" sz="2000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公共体育（</a:t>
            </a:r>
            <a:r>
              <a:rPr lang="en-US" altLang="zh-CN" sz="2000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zh-CN" altLang="en-US" sz="2000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太极拳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项目。</a:t>
            </a:r>
            <a:r>
              <a:rPr lang="zh-CN" altLang="en-US" sz="200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南湖校区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的学生只能选择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26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日的时段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00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首义校区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的学生可选择除南湖校区以外的其他时间段。</a:t>
            </a:r>
            <a:endParaRPr lang="en-US" altLang="zh-CN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7585" y="3133937"/>
            <a:ext cx="6532880" cy="20967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8942" y="6027003"/>
            <a:ext cx="787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完成前导页面选择后，点击“下一步”，进入选位页面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1983740"/>
            <a:ext cx="8997950" cy="3779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657" y="5682426"/>
            <a:ext cx="880291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在本页面中</a:t>
            </a:r>
            <a:r>
              <a:rPr lang="zh-CN" altLang="en-US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选择你中意的位置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，如：点击“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A11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831111"/>
            <a:ext cx="857345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000" rIns="7200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进入选位页面 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0" y="2369185"/>
            <a:ext cx="9144000" cy="33135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06286" y="4751630"/>
            <a:ext cx="5712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如果你看到这样的回复，证明选位成功</a:t>
            </a:r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324" y="2470138"/>
            <a:ext cx="2688345" cy="19176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614" y="5138975"/>
            <a:ext cx="8944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选位页面上该位置显示为深灰色，位置标记被“已选定”字样代替，其他同学无法再选此位；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如果此页被选满（全部变成深灰色），请点击</a:t>
            </a:r>
            <a:r>
              <a:rPr lang="zh-CN" altLang="en-US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“下一组”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按钮。</a:t>
            </a:r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267208" y="4512830"/>
            <a:ext cx="696686" cy="406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8490"/>
            <a:ext cx="9144000" cy="32504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418" y="4396015"/>
            <a:ext cx="88024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若看到这样的回复，则表明此学号被重复使用，不能再选位了，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请更换学号再选位。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5000" y="2493010"/>
            <a:ext cx="5454000" cy="20935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ISPRING_RESOURCE_PATHS_HASH_2" val="def12e3d6a5730109fa504f9e871012e0946499"/>
  <p:tag name="COMMONDATA" val="eyJoZGlkIjoiMGI3NTI2YWUwM2JkYWExZTk5MjEyZDhiNzEwZTRmNzAifQ=="/>
  <p:tag name="KSO_WPP_MARK_KEY" val="2f83d42e-c684-4d62-bc0f-63ef6b38f1de"/>
</p:tagLst>
</file>

<file path=ppt/theme/theme1.xml><?xml version="1.0" encoding="utf-8"?>
<a:theme xmlns:a="http://schemas.openxmlformats.org/drawingml/2006/main" name="默认设计模板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18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TM02900743[[fn=环保]]</Template>
  <TotalTime>0</TotalTime>
  <Words>808</Words>
  <Application>WPS 演示</Application>
  <PresentationFormat>全屏显示(4:3)</PresentationFormat>
  <Paragraphs>85</Paragraphs>
  <Slides>16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华文楷体</vt:lpstr>
      <vt:lpstr>黑体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Q1：忘记所选择的位置？</vt:lpstr>
      <vt:lpstr>PowerPoint 演示文稿</vt:lpstr>
      <vt:lpstr>PowerPoint 演示文稿</vt:lpstr>
      <vt:lpstr>Q3：想更换考位怎么办？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PPTfans网设计</dc:title>
  <dc:creator>jenny</dc:creator>
  <cp:keywords>www.pptfans.cn</cp:keywords>
  <cp:category>ppt模板设计</cp:category>
  <cp:lastModifiedBy>熊钢</cp:lastModifiedBy>
  <cp:revision>1938</cp:revision>
  <cp:lastPrinted>2024-12-16T10:54:00Z</cp:lastPrinted>
  <dcterms:created xsi:type="dcterms:W3CDTF">2024-12-16T10:54:00Z</dcterms:created>
  <dcterms:modified xsi:type="dcterms:W3CDTF">2025-12-16T08:16:40Z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024B43490304469999DC9F3A1B8190B9_13</vt:lpwstr>
  </property>
  <property fmtid="{D5CDD505-2E9C-101B-9397-08002B2CF9AE}" pid="4" name="KSOProductBuildVer">
    <vt:lpwstr>2052-12.1.0.23542</vt:lpwstr>
  </property>
</Properties>
</file>